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7" r:id="rId3"/>
    <p:sldId id="258" r:id="rId4"/>
    <p:sldId id="272" r:id="rId5"/>
    <p:sldId id="273" r:id="rId6"/>
    <p:sldId id="274" r:id="rId7"/>
    <p:sldId id="275" r:id="rId8"/>
    <p:sldId id="259" r:id="rId9"/>
    <p:sldId id="267" r:id="rId10"/>
    <p:sldId id="268" r:id="rId11"/>
    <p:sldId id="276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25FA5-6F02-4926-BC67-7884DEA52B5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33229-184C-4D96-B7BF-526F50B0A960}">
      <dgm:prSet/>
      <dgm:spPr/>
      <dgm:t>
        <a:bodyPr/>
        <a:lstStyle/>
        <a:p>
          <a:pPr algn="ctr" rtl="0"/>
          <a:r>
            <a:rPr lang="es-ES" dirty="0" smtClean="0">
              <a:latin typeface="Arial" pitchFamily="34" charset="0"/>
              <a:cs typeface="Arial" pitchFamily="34" charset="0"/>
            </a:rPr>
            <a:t>   Índice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4391431-DE35-4FBB-898E-043F2CD23489}" type="parTrans" cxnId="{9A0604CA-7953-46FB-B42C-BE242771C9B3}">
      <dgm:prSet/>
      <dgm:spPr/>
      <dgm:t>
        <a:bodyPr/>
        <a:lstStyle/>
        <a:p>
          <a:endParaRPr lang="en-US"/>
        </a:p>
      </dgm:t>
    </dgm:pt>
    <dgm:pt modelId="{1FBB8BEA-A420-4F57-AF1D-6BC2C17AF4B9}" type="sibTrans" cxnId="{9A0604CA-7953-46FB-B42C-BE242771C9B3}">
      <dgm:prSet/>
      <dgm:spPr/>
      <dgm:t>
        <a:bodyPr/>
        <a:lstStyle/>
        <a:p>
          <a:endParaRPr lang="en-US"/>
        </a:p>
      </dgm:t>
    </dgm:pt>
    <dgm:pt modelId="{EA0EF546-A796-4C8E-9F0B-FF18C997F145}" type="pres">
      <dgm:prSet presAssocID="{07A25FA5-6F02-4926-BC67-7884DEA52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D069F2-741B-4473-BA17-BD712B38CB03}" type="pres">
      <dgm:prSet presAssocID="{5DB33229-184C-4D96-B7BF-526F50B0A960}" presName="parentText" presStyleLbl="node1" presStyleIdx="0" presStyleCnt="1" custLinFactNeighborX="-2193" custLinFactNeighborY="-26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4CD44-D5FB-42A9-8E35-6A5DCB9A2AFC}" type="presOf" srcId="{5DB33229-184C-4D96-B7BF-526F50B0A960}" destId="{5DD069F2-741B-4473-BA17-BD712B38CB03}" srcOrd="0" destOrd="0" presId="urn:microsoft.com/office/officeart/2005/8/layout/vList2"/>
    <dgm:cxn modelId="{1156AE19-77B7-4CE7-BC1D-D2C44E4DEE7A}" type="presOf" srcId="{07A25FA5-6F02-4926-BC67-7884DEA52B52}" destId="{EA0EF546-A796-4C8E-9F0B-FF18C997F145}" srcOrd="0" destOrd="0" presId="urn:microsoft.com/office/officeart/2005/8/layout/vList2"/>
    <dgm:cxn modelId="{9A0604CA-7953-46FB-B42C-BE242771C9B3}" srcId="{07A25FA5-6F02-4926-BC67-7884DEA52B52}" destId="{5DB33229-184C-4D96-B7BF-526F50B0A960}" srcOrd="0" destOrd="0" parTransId="{F4391431-DE35-4FBB-898E-043F2CD23489}" sibTransId="{1FBB8BEA-A420-4F57-AF1D-6BC2C17AF4B9}"/>
    <dgm:cxn modelId="{EBFC4D75-CF6A-4EDE-A2C9-3D09CE0549F0}" type="presParOf" srcId="{EA0EF546-A796-4C8E-9F0B-FF18C997F145}" destId="{5DD069F2-741B-4473-BA17-BD712B38C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25FA5-6F02-4926-BC67-7884DEA52B5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33229-184C-4D96-B7BF-526F50B0A960}">
      <dgm:prSet/>
      <dgm:spPr/>
      <dgm:t>
        <a:bodyPr/>
        <a:lstStyle/>
        <a:p>
          <a:pPr rtl="0"/>
          <a:r>
            <a:rPr lang="es-ES" dirty="0" smtClean="0">
              <a:latin typeface="Arial" pitchFamily="34" charset="0"/>
              <a:cs typeface="Arial" pitchFamily="34" charset="0"/>
            </a:rPr>
            <a:t>   La certificación como valor agregado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4391431-DE35-4FBB-898E-043F2CD23489}" type="parTrans" cxnId="{9A0604CA-7953-46FB-B42C-BE242771C9B3}">
      <dgm:prSet/>
      <dgm:spPr/>
      <dgm:t>
        <a:bodyPr/>
        <a:lstStyle/>
        <a:p>
          <a:endParaRPr lang="en-US"/>
        </a:p>
      </dgm:t>
    </dgm:pt>
    <dgm:pt modelId="{1FBB8BEA-A420-4F57-AF1D-6BC2C17AF4B9}" type="sibTrans" cxnId="{9A0604CA-7953-46FB-B42C-BE242771C9B3}">
      <dgm:prSet/>
      <dgm:spPr/>
      <dgm:t>
        <a:bodyPr/>
        <a:lstStyle/>
        <a:p>
          <a:endParaRPr lang="en-US"/>
        </a:p>
      </dgm:t>
    </dgm:pt>
    <dgm:pt modelId="{EA0EF546-A796-4C8E-9F0B-FF18C997F145}" type="pres">
      <dgm:prSet presAssocID="{07A25FA5-6F02-4926-BC67-7884DEA52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D069F2-741B-4473-BA17-BD712B38CB03}" type="pres">
      <dgm:prSet presAssocID="{5DB33229-184C-4D96-B7BF-526F50B0A960}" presName="parentText" presStyleLbl="node1" presStyleIdx="0" presStyleCnt="1" custLinFactX="-50278" custLinFactNeighborX="-100000" custLinFactNeighborY="156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E7245-E8E8-4EEB-BAF3-94CB63D5C4BC}" type="presOf" srcId="{5DB33229-184C-4D96-B7BF-526F50B0A960}" destId="{5DD069F2-741B-4473-BA17-BD712B38CB03}" srcOrd="0" destOrd="0" presId="urn:microsoft.com/office/officeart/2005/8/layout/vList2"/>
    <dgm:cxn modelId="{9A0604CA-7953-46FB-B42C-BE242771C9B3}" srcId="{07A25FA5-6F02-4926-BC67-7884DEA52B52}" destId="{5DB33229-184C-4D96-B7BF-526F50B0A960}" srcOrd="0" destOrd="0" parTransId="{F4391431-DE35-4FBB-898E-043F2CD23489}" sibTransId="{1FBB8BEA-A420-4F57-AF1D-6BC2C17AF4B9}"/>
    <dgm:cxn modelId="{733DA6B7-50FC-433E-B778-2C3954ECF08F}" type="presOf" srcId="{07A25FA5-6F02-4926-BC67-7884DEA52B52}" destId="{EA0EF546-A796-4C8E-9F0B-FF18C997F145}" srcOrd="0" destOrd="0" presId="urn:microsoft.com/office/officeart/2005/8/layout/vList2"/>
    <dgm:cxn modelId="{FA647960-D793-4E3A-A266-1C2567CD0005}" type="presParOf" srcId="{EA0EF546-A796-4C8E-9F0B-FF18C997F145}" destId="{5DD069F2-741B-4473-BA17-BD712B38C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8BCC47-5D9B-4B90-85C0-ACFF34A523F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E7BC9-D651-4623-9416-4B4C34766065}">
      <dgm:prSet custT="1"/>
      <dgm:spPr/>
      <dgm:t>
        <a:bodyPr/>
        <a:lstStyle/>
        <a:p>
          <a:pPr rtl="0"/>
          <a:r>
            <a:rPr lang="es-ES" sz="1400" dirty="0" smtClean="0">
              <a:latin typeface="Arial" pitchFamily="34" charset="0"/>
              <a:cs typeface="Arial" pitchFamily="34" charset="0"/>
            </a:rPr>
            <a:t>        Recomendaciones y especificaciones de uso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CAFE1F8C-080F-4E97-8618-3657486587AF}" type="parTrans" cxnId="{5C85CC89-3DF3-447C-B4F9-0E678E3BB6D4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621153FB-B249-406F-9465-C75728891AD8}" type="sibTrans" cxnId="{5C85CC89-3DF3-447C-B4F9-0E678E3BB6D4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217C6D6-D026-42BA-8135-CA7B270AAD4F}" type="pres">
      <dgm:prSet presAssocID="{518BCC47-5D9B-4B90-85C0-ACFF34A52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95082-F8B0-4616-8966-9445316BCC58}" type="pres">
      <dgm:prSet presAssocID="{CF1E7BC9-D651-4623-9416-4B4C34766065}" presName="parentText" presStyleLbl="node1" presStyleIdx="0" presStyleCnt="1" custLinFactNeighborX="-7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25AB2-D21D-4847-8D8E-4A1BD28013DE}" type="presOf" srcId="{518BCC47-5D9B-4B90-85C0-ACFF34A523F3}" destId="{A217C6D6-D026-42BA-8135-CA7B270AAD4F}" srcOrd="0" destOrd="0" presId="urn:microsoft.com/office/officeart/2005/8/layout/vList2"/>
    <dgm:cxn modelId="{5C85CC89-3DF3-447C-B4F9-0E678E3BB6D4}" srcId="{518BCC47-5D9B-4B90-85C0-ACFF34A523F3}" destId="{CF1E7BC9-D651-4623-9416-4B4C34766065}" srcOrd="0" destOrd="0" parTransId="{CAFE1F8C-080F-4E97-8618-3657486587AF}" sibTransId="{621153FB-B249-406F-9465-C75728891AD8}"/>
    <dgm:cxn modelId="{3E5C5C85-E7C7-417E-94A3-B6F117620497}" type="presOf" srcId="{CF1E7BC9-D651-4623-9416-4B4C34766065}" destId="{91295082-F8B0-4616-8966-9445316BCC58}" srcOrd="0" destOrd="0" presId="urn:microsoft.com/office/officeart/2005/8/layout/vList2"/>
    <dgm:cxn modelId="{26FDA0E9-43F8-499E-BE00-9F3F64A6BA10}" type="presParOf" srcId="{A217C6D6-D026-42BA-8135-CA7B270AAD4F}" destId="{91295082-F8B0-4616-8966-9445316BCC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CC913-4EDB-4D28-8C07-A7DAA57D247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E9579-B83D-4786-9247-D7AE602C6AD9}">
      <dgm:prSet/>
      <dgm:spPr/>
      <dgm:t>
        <a:bodyPr/>
        <a:lstStyle/>
        <a:p>
          <a:pPr algn="ctr" rtl="0"/>
          <a:r>
            <a:rPr lang="es-ES" dirty="0" smtClean="0">
              <a:latin typeface="Arial" pitchFamily="34" charset="0"/>
              <a:cs typeface="Arial" pitchFamily="34" charset="0"/>
            </a:rPr>
            <a:t>     ¿Dónde utilizar la marca de certificación?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7E9DFEE-7D4B-4693-B6E6-FFBED2E0BB17}" type="parTrans" cxnId="{74A14032-6B38-469E-9367-68DBF4AAE83F}">
      <dgm:prSet/>
      <dgm:spPr/>
      <dgm:t>
        <a:bodyPr/>
        <a:lstStyle/>
        <a:p>
          <a:endParaRPr lang="en-US"/>
        </a:p>
      </dgm:t>
    </dgm:pt>
    <dgm:pt modelId="{F4412208-D414-496D-8FA1-1A714B704E43}" type="sibTrans" cxnId="{74A14032-6B38-469E-9367-68DBF4AAE83F}">
      <dgm:prSet/>
      <dgm:spPr/>
      <dgm:t>
        <a:bodyPr/>
        <a:lstStyle/>
        <a:p>
          <a:endParaRPr lang="en-US"/>
        </a:p>
      </dgm:t>
    </dgm:pt>
    <dgm:pt modelId="{FACE3ECE-3928-4C33-8E85-A1342BF20D0C}" type="pres">
      <dgm:prSet presAssocID="{162CC913-4EDB-4D28-8C07-A7DAA57D24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B7EA0-1267-45DE-A6AF-D839A09E053D}" type="pres">
      <dgm:prSet presAssocID="{A80E9579-B83D-4786-9247-D7AE602C6A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E126C-DDAA-4B97-80DB-185C833E68D1}" type="presOf" srcId="{162CC913-4EDB-4D28-8C07-A7DAA57D2475}" destId="{FACE3ECE-3928-4C33-8E85-A1342BF20D0C}" srcOrd="0" destOrd="0" presId="urn:microsoft.com/office/officeart/2005/8/layout/vList2"/>
    <dgm:cxn modelId="{74A14032-6B38-469E-9367-68DBF4AAE83F}" srcId="{162CC913-4EDB-4D28-8C07-A7DAA57D2475}" destId="{A80E9579-B83D-4786-9247-D7AE602C6AD9}" srcOrd="0" destOrd="0" parTransId="{37E9DFEE-7D4B-4693-B6E6-FFBED2E0BB17}" sibTransId="{F4412208-D414-496D-8FA1-1A714B704E43}"/>
    <dgm:cxn modelId="{BD170511-A5F4-487F-9B15-8B5C4002CC30}" type="presOf" srcId="{A80E9579-B83D-4786-9247-D7AE602C6AD9}" destId="{411B7EA0-1267-45DE-A6AF-D839A09E053D}" srcOrd="0" destOrd="0" presId="urn:microsoft.com/office/officeart/2005/8/layout/vList2"/>
    <dgm:cxn modelId="{2D450261-27C2-4061-8C0C-EC18E143CC9E}" type="presParOf" srcId="{FACE3ECE-3928-4C33-8E85-A1342BF20D0C}" destId="{411B7EA0-1267-45DE-A6AF-D839A09E05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CC913-4EDB-4D28-8C07-A7DAA57D247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1F7ED-29D2-4AE3-80A6-59E5E217F5CD}">
      <dgm:prSet/>
      <dgm:spPr/>
      <dgm:t>
        <a:bodyPr/>
        <a:lstStyle/>
        <a:p>
          <a:pPr rtl="0"/>
          <a:r>
            <a:rPr lang="es-ES" dirty="0" smtClean="0">
              <a:latin typeface="Arial" pitchFamily="34" charset="0"/>
              <a:cs typeface="Arial" pitchFamily="34" charset="0"/>
            </a:rPr>
            <a:t>     ¿Dónde utilizar la marca de certificación?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C17CB84-2A03-4CE6-A28F-3B8C220FB9C3}" type="parTrans" cxnId="{C6658C6D-81BB-4B98-BB21-17C94E59470C}">
      <dgm:prSet/>
      <dgm:spPr/>
      <dgm:t>
        <a:bodyPr/>
        <a:lstStyle/>
        <a:p>
          <a:endParaRPr lang="en-US"/>
        </a:p>
      </dgm:t>
    </dgm:pt>
    <dgm:pt modelId="{DB9A4014-2D6C-4C3F-9FD8-863D462EACDD}" type="sibTrans" cxnId="{C6658C6D-81BB-4B98-BB21-17C94E59470C}">
      <dgm:prSet/>
      <dgm:spPr/>
      <dgm:t>
        <a:bodyPr/>
        <a:lstStyle/>
        <a:p>
          <a:endParaRPr lang="en-US"/>
        </a:p>
      </dgm:t>
    </dgm:pt>
    <dgm:pt modelId="{FACE3ECE-3928-4C33-8E85-A1342BF20D0C}" type="pres">
      <dgm:prSet presAssocID="{162CC913-4EDB-4D28-8C07-A7DAA57D24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BB6AB-FDA2-4715-9607-29FEACC6B3AC}" type="pres">
      <dgm:prSet presAssocID="{3571F7ED-29D2-4AE3-80A6-59E5E217F5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D18B7-51A2-473B-8EAB-62BC50EFB08F}" type="presOf" srcId="{162CC913-4EDB-4D28-8C07-A7DAA57D2475}" destId="{FACE3ECE-3928-4C33-8E85-A1342BF20D0C}" srcOrd="0" destOrd="0" presId="urn:microsoft.com/office/officeart/2005/8/layout/vList2"/>
    <dgm:cxn modelId="{C6658C6D-81BB-4B98-BB21-17C94E59470C}" srcId="{162CC913-4EDB-4D28-8C07-A7DAA57D2475}" destId="{3571F7ED-29D2-4AE3-80A6-59E5E217F5CD}" srcOrd="0" destOrd="0" parTransId="{DC17CB84-2A03-4CE6-A28F-3B8C220FB9C3}" sibTransId="{DB9A4014-2D6C-4C3F-9FD8-863D462EACDD}"/>
    <dgm:cxn modelId="{9BF39B04-6063-4335-971C-9ECD347B721D}" type="presOf" srcId="{3571F7ED-29D2-4AE3-80A6-59E5E217F5CD}" destId="{8FCBB6AB-FDA2-4715-9607-29FEACC6B3AC}" srcOrd="0" destOrd="0" presId="urn:microsoft.com/office/officeart/2005/8/layout/vList2"/>
    <dgm:cxn modelId="{BABFC9FC-783F-430C-8655-95D1D9B5A115}" type="presParOf" srcId="{FACE3ECE-3928-4C33-8E85-A1342BF20D0C}" destId="{8FCBB6AB-FDA2-4715-9607-29FEACC6B3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7760A-B1F1-459C-8D5E-6E0BA7A8F1C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BBFE5F-D60C-4D6F-96D1-E41C0DB81605}">
      <dgm:prSet/>
      <dgm:spPr/>
      <dgm:t>
        <a:bodyPr/>
        <a:lstStyle/>
        <a:p>
          <a:pPr algn="ctr" rtl="0"/>
          <a:r>
            <a:rPr lang="es-ES" dirty="0" smtClean="0">
              <a:latin typeface="Arial" pitchFamily="34" charset="0"/>
              <a:cs typeface="Arial" pitchFamily="34" charset="0"/>
            </a:rPr>
            <a:t>Nueva marca de certificación - Variantes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99358C3-C0B2-465B-A80E-1EC1AE5CB6F7}" type="parTrans" cxnId="{05807FC4-2886-40C2-974B-FE6BC2DAAAFD}">
      <dgm:prSet/>
      <dgm:spPr/>
      <dgm:t>
        <a:bodyPr/>
        <a:lstStyle/>
        <a:p>
          <a:endParaRPr lang="en-US"/>
        </a:p>
      </dgm:t>
    </dgm:pt>
    <dgm:pt modelId="{8397607A-1528-427D-B1ED-91F68E3CD5A9}" type="sibTrans" cxnId="{05807FC4-2886-40C2-974B-FE6BC2DAAAFD}">
      <dgm:prSet/>
      <dgm:spPr/>
      <dgm:t>
        <a:bodyPr/>
        <a:lstStyle/>
        <a:p>
          <a:endParaRPr lang="en-US"/>
        </a:p>
      </dgm:t>
    </dgm:pt>
    <dgm:pt modelId="{803FE5CA-888D-4CE3-9B04-981BDC84F3E6}" type="pres">
      <dgm:prSet presAssocID="{BA17760A-B1F1-459C-8D5E-6E0BA7A8F1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056A3-0289-4641-8971-867AD9D27255}" type="pres">
      <dgm:prSet presAssocID="{4ABBFE5F-D60C-4D6F-96D1-E41C0DB816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03E09-4AE0-4EA7-B1ED-25033C95B08A}" type="presOf" srcId="{4ABBFE5F-D60C-4D6F-96D1-E41C0DB81605}" destId="{780056A3-0289-4641-8971-867AD9D27255}" srcOrd="0" destOrd="0" presId="urn:microsoft.com/office/officeart/2005/8/layout/vList2"/>
    <dgm:cxn modelId="{AC3A3412-09F0-4A4D-9FD0-A5F091D3177F}" type="presOf" srcId="{BA17760A-B1F1-459C-8D5E-6E0BA7A8F1C0}" destId="{803FE5CA-888D-4CE3-9B04-981BDC84F3E6}" srcOrd="0" destOrd="0" presId="urn:microsoft.com/office/officeart/2005/8/layout/vList2"/>
    <dgm:cxn modelId="{05807FC4-2886-40C2-974B-FE6BC2DAAAFD}" srcId="{BA17760A-B1F1-459C-8D5E-6E0BA7A8F1C0}" destId="{4ABBFE5F-D60C-4D6F-96D1-E41C0DB81605}" srcOrd="0" destOrd="0" parTransId="{399358C3-C0B2-465B-A80E-1EC1AE5CB6F7}" sibTransId="{8397607A-1528-427D-B1ED-91F68E3CD5A9}"/>
    <dgm:cxn modelId="{31FE91B2-266A-4B58-8C3E-4E48C169BEF6}" type="presParOf" srcId="{803FE5CA-888D-4CE3-9B04-981BDC84F3E6}" destId="{780056A3-0289-4641-8971-867AD9D272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302E74-965F-4508-8B3C-8ECE5D5369D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8CAAAA-93E4-4514-9AF0-F100C80EA9D0}">
      <dgm:prSet/>
      <dgm:spPr/>
      <dgm:t>
        <a:bodyPr/>
        <a:lstStyle/>
        <a:p>
          <a:pPr algn="ctr" rtl="0"/>
          <a:r>
            <a:rPr lang="es-ES" dirty="0" smtClean="0">
              <a:latin typeface="Arial" pitchFamily="34" charset="0"/>
              <a:cs typeface="Arial" pitchFamily="34" charset="0"/>
            </a:rPr>
            <a:t>Especificaciones gráficas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DD050D7-E9E8-470B-BB94-AA436B610B21}" type="parTrans" cxnId="{87EA820E-8EC2-4695-8EBA-C3A74D4BFEFA}">
      <dgm:prSet/>
      <dgm:spPr/>
      <dgm:t>
        <a:bodyPr/>
        <a:lstStyle/>
        <a:p>
          <a:endParaRPr lang="en-US"/>
        </a:p>
      </dgm:t>
    </dgm:pt>
    <dgm:pt modelId="{BC5F838D-9C29-41E4-A8B1-E9A1D9C5F381}" type="sibTrans" cxnId="{87EA820E-8EC2-4695-8EBA-C3A74D4BFEFA}">
      <dgm:prSet/>
      <dgm:spPr/>
      <dgm:t>
        <a:bodyPr/>
        <a:lstStyle/>
        <a:p>
          <a:endParaRPr lang="en-US"/>
        </a:p>
      </dgm:t>
    </dgm:pt>
    <dgm:pt modelId="{B4D5BBFF-C92A-43C7-810F-5354E5BB00EC}" type="pres">
      <dgm:prSet presAssocID="{0C302E74-965F-4508-8B3C-8ECE5D5369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E5F22-FBCA-474F-9D1D-A72FC4AB4852}" type="pres">
      <dgm:prSet presAssocID="{C88CAAAA-93E4-4514-9AF0-F100C80EA9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59FF2-45F0-4B9B-BEB5-92CFAAD3BEE0}" type="presOf" srcId="{0C302E74-965F-4508-8B3C-8ECE5D5369D8}" destId="{B4D5BBFF-C92A-43C7-810F-5354E5BB00EC}" srcOrd="0" destOrd="0" presId="urn:microsoft.com/office/officeart/2005/8/layout/vList2"/>
    <dgm:cxn modelId="{87EA820E-8EC2-4695-8EBA-C3A74D4BFEFA}" srcId="{0C302E74-965F-4508-8B3C-8ECE5D5369D8}" destId="{C88CAAAA-93E4-4514-9AF0-F100C80EA9D0}" srcOrd="0" destOrd="0" parTransId="{DDD050D7-E9E8-470B-BB94-AA436B610B21}" sibTransId="{BC5F838D-9C29-41E4-A8B1-E9A1D9C5F381}"/>
    <dgm:cxn modelId="{B4988601-E802-4B55-966F-C5C3E47490DA}" type="presOf" srcId="{C88CAAAA-93E4-4514-9AF0-F100C80EA9D0}" destId="{953E5F22-FBCA-474F-9D1D-A72FC4AB4852}" srcOrd="0" destOrd="0" presId="urn:microsoft.com/office/officeart/2005/8/layout/vList2"/>
    <dgm:cxn modelId="{EC21E4B7-A707-4746-B467-42481044D247}" type="presParOf" srcId="{B4D5BBFF-C92A-43C7-810F-5354E5BB00EC}" destId="{953E5F22-FBCA-474F-9D1D-A72FC4AB48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2D1BF2-3DA3-41F7-9C80-597DA262D1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C71374-DBA7-4812-97BF-4F42F03DB282}">
      <dgm:prSet/>
      <dgm:spPr/>
      <dgm:t>
        <a:bodyPr/>
        <a:lstStyle/>
        <a:p>
          <a:pPr algn="ctr" rtl="0"/>
          <a:r>
            <a:rPr lang="es-ES" dirty="0" smtClean="0">
              <a:latin typeface="Arial" pitchFamily="34" charset="0"/>
              <a:cs typeface="Arial" pitchFamily="34" charset="0"/>
            </a:rPr>
            <a:t>Términos y condiciones legales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0B1E9BF-2843-4EEE-B3DE-C79B750FAC43}" type="parTrans" cxnId="{8D5B4790-D53C-4720-BB5A-44B8161EEAA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4F828A-DA01-48E1-8B8B-3B46DFEE1B32}" type="sibTrans" cxnId="{8D5B4790-D53C-4720-BB5A-44B8161EEAA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EB5A8A-7EDE-48D1-ABE3-6C0FF273B6F6}" type="pres">
      <dgm:prSet presAssocID="{B22D1BF2-3DA3-41F7-9C80-597DA262D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64BE9-2D2A-41FE-8D11-76381FB4A83E}" type="pres">
      <dgm:prSet presAssocID="{B3C71374-DBA7-4812-97BF-4F42F03DB2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B4790-D53C-4720-BB5A-44B8161EEAA2}" srcId="{B22D1BF2-3DA3-41F7-9C80-597DA262D188}" destId="{B3C71374-DBA7-4812-97BF-4F42F03DB282}" srcOrd="0" destOrd="0" parTransId="{70B1E9BF-2843-4EEE-B3DE-C79B750FAC43}" sibTransId="{EB4F828A-DA01-48E1-8B8B-3B46DFEE1B32}"/>
    <dgm:cxn modelId="{1F7BD03F-3CF0-4A40-B896-2FB7F643772D}" type="presOf" srcId="{B22D1BF2-3DA3-41F7-9C80-597DA262D188}" destId="{A8EB5A8A-7EDE-48D1-ABE3-6C0FF273B6F6}" srcOrd="0" destOrd="0" presId="urn:microsoft.com/office/officeart/2005/8/layout/vList2"/>
    <dgm:cxn modelId="{805372B2-5A33-4E0F-ABBF-51C26F429362}" type="presOf" srcId="{B3C71374-DBA7-4812-97BF-4F42F03DB282}" destId="{C6C64BE9-2D2A-41FE-8D11-76381FB4A83E}" srcOrd="0" destOrd="0" presId="urn:microsoft.com/office/officeart/2005/8/layout/vList2"/>
    <dgm:cxn modelId="{EE511FC4-FDF5-4050-9DD0-BCA05CFFCEB3}" type="presParOf" srcId="{A8EB5A8A-7EDE-48D1-ABE3-6C0FF273B6F6}" destId="{C6C64BE9-2D2A-41FE-8D11-76381FB4A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069F2-741B-4473-BA17-BD712B38CB03}">
      <dsp:nvSpPr>
        <dsp:cNvPr id="0" name=""/>
        <dsp:cNvSpPr/>
      </dsp:nvSpPr>
      <dsp:spPr>
        <a:xfrm>
          <a:off x="0" y="1"/>
          <a:ext cx="3283848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   Índice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17134" y="17135"/>
        <a:ext cx="3249580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069F2-741B-4473-BA17-BD712B38CB03}">
      <dsp:nvSpPr>
        <dsp:cNvPr id="0" name=""/>
        <dsp:cNvSpPr/>
      </dsp:nvSpPr>
      <dsp:spPr>
        <a:xfrm>
          <a:off x="0" y="41732"/>
          <a:ext cx="3283848" cy="32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  La certificación como valor agregado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5992" y="57724"/>
        <a:ext cx="3251864" cy="295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5082-F8B0-4616-8966-9445316BCC58}">
      <dsp:nvSpPr>
        <dsp:cNvPr id="0" name=""/>
        <dsp:cNvSpPr/>
      </dsp:nvSpPr>
      <dsp:spPr>
        <a:xfrm>
          <a:off x="0" y="6825"/>
          <a:ext cx="4933096" cy="35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       Recomendaciones y especificaciones de uso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7363" y="24188"/>
        <a:ext cx="4898370" cy="320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B7EA0-1267-45DE-A6AF-D839A09E053D}">
      <dsp:nvSpPr>
        <dsp:cNvPr id="0" name=""/>
        <dsp:cNvSpPr/>
      </dsp:nvSpPr>
      <dsp:spPr>
        <a:xfrm>
          <a:off x="0" y="9166"/>
          <a:ext cx="4680520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     ¿Dónde utilizar la marca de certificación?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17134" y="26300"/>
        <a:ext cx="4646252" cy="316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B6AB-FDA2-4715-9607-29FEACC6B3AC}">
      <dsp:nvSpPr>
        <dsp:cNvPr id="0" name=""/>
        <dsp:cNvSpPr/>
      </dsp:nvSpPr>
      <dsp:spPr>
        <a:xfrm>
          <a:off x="0" y="20866"/>
          <a:ext cx="3888432" cy="32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    ¿Dónde utilizar la marca de certificación?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5992" y="36858"/>
        <a:ext cx="3856448" cy="295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056A3-0289-4641-8971-867AD9D27255}">
      <dsp:nvSpPr>
        <dsp:cNvPr id="0" name=""/>
        <dsp:cNvSpPr/>
      </dsp:nvSpPr>
      <dsp:spPr>
        <a:xfrm>
          <a:off x="0" y="32565"/>
          <a:ext cx="3159839" cy="304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Nueva marca de certificación - Variantes</a:t>
          </a:r>
          <a:endParaRPr lang="en-US" sz="1300" kern="1200" dirty="0">
            <a:latin typeface="Arial" pitchFamily="34" charset="0"/>
            <a:cs typeface="Arial" pitchFamily="34" charset="0"/>
          </a:endParaRPr>
        </a:p>
      </dsp:txBody>
      <dsp:txXfrm>
        <a:off x="14850" y="47415"/>
        <a:ext cx="3130139" cy="274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E5F22-FBCA-474F-9D1D-A72FC4AB4852}">
      <dsp:nvSpPr>
        <dsp:cNvPr id="0" name=""/>
        <dsp:cNvSpPr/>
      </dsp:nvSpPr>
      <dsp:spPr>
        <a:xfrm>
          <a:off x="0" y="9166"/>
          <a:ext cx="2839239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Especificaciones gráficas 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17134" y="26300"/>
        <a:ext cx="2804971" cy="316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64BE9-2D2A-41FE-8D11-76381FB4A83E}">
      <dsp:nvSpPr>
        <dsp:cNvPr id="0" name=""/>
        <dsp:cNvSpPr/>
      </dsp:nvSpPr>
      <dsp:spPr>
        <a:xfrm>
          <a:off x="0" y="9166"/>
          <a:ext cx="3403496" cy="35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Términos y condiciones legales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>
        <a:off x="17134" y="26300"/>
        <a:ext cx="3369228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47A3F-581E-44E0-B98A-1D649185E2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2512-D259-4C52-890D-A3818340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998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40863-3601-4F91-BE42-AF944525448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46D60-56A2-40CE-A84A-E93DBAF5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73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46D60-56A2-40CE-A84A-E93DBAF524FC}" type="slidenum">
              <a:rPr lang="en-US" smtClean="0"/>
              <a:t>1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46D60-56A2-40CE-A84A-E93DBAF524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46D60-56A2-40CE-A84A-E93DBAF524FC}" type="slidenum">
              <a:rPr lang="en-US" smtClean="0"/>
              <a:t>8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46E9-3BA7-4BAD-AB2D-86D38854CD30}" type="datetime7">
              <a:rPr lang="de-DE" smtClean="0"/>
              <a:t>Mai-17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D77-3369-4A84-80CB-9468445823CA}" type="datetime7">
              <a:rPr lang="de-DE" smtClean="0"/>
              <a:t>Mai-17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572-79C8-4062-BA95-0C7F1351168A}" type="datetime7">
              <a:rPr lang="de-DE" smtClean="0"/>
              <a:t>Mai-17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1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908050"/>
            <a:ext cx="9144000" cy="51847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B015-FFF5-43DD-A14E-59A56362C95E}" type="datetime7">
              <a:rPr lang="de-DE" smtClean="0"/>
              <a:t>Mai-17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Corporate Marketing and Media Relations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732240" y="332656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AB0F-5EFF-4B23-BFAB-1B854245C8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25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9F23-CC65-4360-80EE-0B26B4581F8A}" type="datetime7">
              <a:rPr lang="de-DE" smtClean="0"/>
              <a:t>Mai-17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6F5-8FCF-45A3-BF05-81EB40946349}" type="datetime7">
              <a:rPr lang="de-DE" smtClean="0"/>
              <a:t>Mai-17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2D3-5FEA-43F7-9D2B-B9AF387E1210}" type="datetime7">
              <a:rPr lang="de-DE" smtClean="0"/>
              <a:t>Mai-17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CC9B-299B-4ACA-BEC2-F7E7A1C4CBED}" type="datetime7">
              <a:rPr lang="de-DE" smtClean="0"/>
              <a:t>Mai-17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48FE-D4D2-4853-97E4-BE3D715D38C4}" type="datetime7">
              <a:rPr lang="de-DE" smtClean="0"/>
              <a:t>Mai-17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4-55AB-4386-A4A4-0D8D080F6DC0}" type="datetime7">
              <a:rPr lang="de-DE" smtClean="0"/>
              <a:t>Mai-17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248" y="188640"/>
            <a:ext cx="2133600" cy="365125"/>
          </a:xfrm>
        </p:spPr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E481-D445-492A-A3BD-264D3A07C6AC}" type="datetime7">
              <a:rPr lang="de-DE" smtClean="0"/>
              <a:t>Mai-17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6355-6B36-4EFD-AA7F-ABDCFD399123}" type="datetime7">
              <a:rPr lang="de-DE" smtClean="0"/>
              <a:t>Mai-17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42B7-279F-447B-99C4-1F246F8C06C5}" type="datetime7">
              <a:rPr lang="de-DE" smtClean="0"/>
              <a:t>Mai-17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Corporate Marketing and Media Relations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2175-45CE-4A99-9D80-0E0A973F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jpe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6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7" descr="_N1E8147_cmyk_r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8" y="0"/>
            <a:ext cx="91440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6" y="1304925"/>
            <a:ext cx="5445621" cy="900113"/>
          </a:xfrm>
          <a:solidFill>
            <a:srgbClr val="326EC2">
              <a:alpha val="79999"/>
            </a:srgbClr>
          </a:solidFill>
        </p:spPr>
        <p:txBody>
          <a:bodyPr lIns="540000" bIns="36000" anchor="ctr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Manual de uso de marca de certificación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Instructivo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476672"/>
            <a:ext cx="8712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Tamaño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Ambas marcas pueden ampliarse según las necesidades de aplicación.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Para su reducción se debe tener en cuenta que la legibilidad no se vea afectada.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Además, para proteger la imagen de la marca de certificación, se establece que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Su estructura no debe distorsionarse ni modificarse. Esto significa que no se puede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hacer uso parcial de ninguna de las marcas ni rotarla o deformarla.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8" y="3573016"/>
            <a:ext cx="3528392" cy="1905666"/>
          </a:xfrm>
          <a:prstGeom prst="rect">
            <a:avLst/>
          </a:prstGeom>
        </p:spPr>
      </p:pic>
      <p:sp>
        <p:nvSpPr>
          <p:cNvPr id="3" name="2 Señal de prohibido"/>
          <p:cNvSpPr/>
          <p:nvPr/>
        </p:nvSpPr>
        <p:spPr>
          <a:xfrm>
            <a:off x="3275856" y="3140968"/>
            <a:ext cx="1069836" cy="1063391"/>
          </a:xfrm>
          <a:prstGeom prst="noSmoking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04358"/>
            <a:ext cx="3960440" cy="1274324"/>
          </a:xfrm>
          <a:prstGeom prst="rect">
            <a:avLst/>
          </a:prstGeom>
        </p:spPr>
      </p:pic>
      <p:sp>
        <p:nvSpPr>
          <p:cNvPr id="7" name="6 Señal de prohibido"/>
          <p:cNvSpPr/>
          <p:nvPr/>
        </p:nvSpPr>
        <p:spPr>
          <a:xfrm>
            <a:off x="7596336" y="3573016"/>
            <a:ext cx="1069836" cy="1063391"/>
          </a:xfrm>
          <a:prstGeom prst="noSmoking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476672"/>
            <a:ext cx="84135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Otras marcas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Queremos destacar la diferencia entre la marca de certificación y la marca de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TÜV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Rheinland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El logotipo azul con el texto TÜV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Rheinland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es marca registrada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de TÜV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Rheinland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y no puede ser utilizada por otra empresa, excepto casos de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acuerdo previo.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90807"/>
            <a:ext cx="5975952" cy="124224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21087"/>
            <a:ext cx="2188931" cy="2026753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9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33341519"/>
              </p:ext>
            </p:extLst>
          </p:nvPr>
        </p:nvGraphicFramePr>
        <p:xfrm>
          <a:off x="179512" y="188640"/>
          <a:ext cx="340349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24874" y="942975"/>
            <a:ext cx="81124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Los organismos de certificación deben seguir las especificaciones estipuladas por</a:t>
            </a:r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os entes acreditadores para el control del uso del certificado y la marca de</a:t>
            </a: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certificación por parte de sus clientes.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TÜV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Rheinland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ofrece su marca de certificación acorde a estas exigencias.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Esto aplica tanto a las marcas como al certificado y toda la documentación relaciona-</a:t>
            </a: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da con la certificación.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Las condiciones de uso del certificado y de la marca de certificación TÜV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Rheinland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están descriptas en las “Condiciones de certificación de TÜV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Rheinland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Argentina S.A.,</a:t>
            </a: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Capítulo 4.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Hacer un buen uso de la marca de certificación para que la comunicación no resulte</a:t>
            </a: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confusa o engañosa contribuirá al prestigio y la buena imagen de todas las empresas</a:t>
            </a:r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ertificadas.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76672"/>
            <a:ext cx="8575546" cy="1656184"/>
          </a:xfrm>
          <a:prstGeom prst="rect">
            <a:avLst/>
          </a:prstGeom>
          <a:solidFill>
            <a:srgbClr val="326EC2">
              <a:alpha val="79999"/>
            </a:srgbClr>
          </a:solidFill>
        </p:spPr>
        <p:txBody>
          <a:bodyPr vert="horz" lIns="540000" tIns="45720" rIns="91440" bIns="36000" rtlCol="0" anchor="ctr">
            <a:normAutofit lnSpcReduction="10000"/>
          </a:bodyPr>
          <a:lstStyle>
            <a:lvl1pPr indent="0">
              <a:spcBef>
                <a:spcPct val="20000"/>
              </a:spcBef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s-ES" sz="1600" dirty="0"/>
              <a:t>Esperamos que este manual responda a sus inquietudes respecto de la difusión de su marca de certificación</a:t>
            </a:r>
            <a:r>
              <a:rPr lang="es-ES" sz="1600" dirty="0" smtClean="0"/>
              <a:t>.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Para más información, contáctese con el departamento de Comunicación y Marketing</a:t>
            </a:r>
          </a:p>
          <a:p>
            <a:endParaRPr lang="es-ES" sz="1600" dirty="0"/>
          </a:p>
          <a:p>
            <a:r>
              <a:rPr lang="es-ES" sz="1400" dirty="0" smtClean="0"/>
              <a:t>Cym-requerimientos@ar.tuv.com</a:t>
            </a:r>
            <a:endParaRPr lang="en-US" sz="1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31634278"/>
              </p:ext>
            </p:extLst>
          </p:nvPr>
        </p:nvGraphicFramePr>
        <p:xfrm>
          <a:off x="496064" y="404664"/>
          <a:ext cx="3283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2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333727" y="1628800"/>
            <a:ext cx="8558753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dirty="0"/>
              <a:t>La certificación como valor </a:t>
            </a:r>
            <a:r>
              <a:rPr lang="es-ES" dirty="0" smtClean="0"/>
              <a:t>agregado……………………………... </a:t>
            </a:r>
            <a:r>
              <a:rPr lang="es-ES" dirty="0"/>
              <a:t>Pág. 3</a:t>
            </a:r>
          </a:p>
          <a:p>
            <a:pPr algn="l"/>
            <a:r>
              <a:rPr lang="es-ES" dirty="0"/>
              <a:t>Recomendaciones y especificaciones de </a:t>
            </a:r>
            <a:r>
              <a:rPr lang="es-ES" dirty="0" smtClean="0"/>
              <a:t>uso……………………..Pág</a:t>
            </a:r>
            <a:r>
              <a:rPr lang="es-ES" dirty="0"/>
              <a:t>. 4</a:t>
            </a:r>
          </a:p>
          <a:p>
            <a:pPr algn="l"/>
            <a:r>
              <a:rPr lang="es-ES" dirty="0"/>
              <a:t>¿Dónde utilizar la marca de </a:t>
            </a:r>
            <a:r>
              <a:rPr lang="es-ES" dirty="0" smtClean="0"/>
              <a:t>certificación?....................................Pág</a:t>
            </a:r>
            <a:r>
              <a:rPr lang="es-ES" dirty="0"/>
              <a:t>. 5</a:t>
            </a:r>
          </a:p>
          <a:p>
            <a:pPr algn="l"/>
            <a:r>
              <a:rPr lang="es-ES" dirty="0" smtClean="0"/>
              <a:t>Nueva </a:t>
            </a:r>
            <a:r>
              <a:rPr lang="es-ES" dirty="0"/>
              <a:t>marca de certificación </a:t>
            </a:r>
            <a:r>
              <a:rPr lang="es-ES" dirty="0" smtClean="0"/>
              <a:t>– Variantes………………………….Pág. 8</a:t>
            </a:r>
          </a:p>
          <a:p>
            <a:pPr algn="l"/>
            <a:r>
              <a:rPr lang="es-ES" dirty="0" smtClean="0"/>
              <a:t>Especificaciones gráficas…………………………………………….Pág</a:t>
            </a:r>
            <a:r>
              <a:rPr lang="es-ES" dirty="0"/>
              <a:t>. 9</a:t>
            </a:r>
          </a:p>
          <a:p>
            <a:pPr algn="l"/>
            <a:r>
              <a:rPr lang="es-ES" dirty="0"/>
              <a:t>Términos y condiciones </a:t>
            </a:r>
            <a:r>
              <a:rPr lang="es-ES" dirty="0" smtClean="0"/>
              <a:t>legales……………………………………..Pág</a:t>
            </a:r>
            <a:r>
              <a:rPr lang="es-ES" dirty="0"/>
              <a:t>. 12</a:t>
            </a:r>
          </a:p>
          <a:p>
            <a:pPr algn="l"/>
            <a:r>
              <a:rPr lang="es-ES" dirty="0" smtClean="0"/>
              <a:t>Contacto………………………………………………………………..Pág</a:t>
            </a:r>
            <a:r>
              <a:rPr lang="es-ES" dirty="0"/>
              <a:t>. 13	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7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3601854"/>
              </p:ext>
            </p:extLst>
          </p:nvPr>
        </p:nvGraphicFramePr>
        <p:xfrm>
          <a:off x="683568" y="404664"/>
          <a:ext cx="3283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3568" y="1209526"/>
            <a:ext cx="8162713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Demostrar al mercado que los procesos fueron</a:t>
            </a:r>
          </a:p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certificados es una excelente herramienta de </a:t>
            </a:r>
          </a:p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Marketing.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1831467" cy="18336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2555776" y="2588766"/>
            <a:ext cx="62905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Al incorporar la marca de certificación a sus comunicaciones</a:t>
            </a:r>
          </a:p>
          <a:p>
            <a:pPr algn="just"/>
            <a:r>
              <a:rPr lang="es-ES" sz="1600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stará mostrando de una manera simple y gráfica que su empresa: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Cumple con estándares de reconocimiento internacional.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Está comprometida con la mejora continua.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Aplica la sistematización de procesos.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Comunicar su certificación hará que sus clientes reconozcan estas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ualidades, contribuyendo a la imagen y posicionamiento de su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mpresa.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65063602"/>
              </p:ext>
            </p:extLst>
          </p:nvPr>
        </p:nvGraphicFramePr>
        <p:xfrm>
          <a:off x="214968" y="188640"/>
          <a:ext cx="493309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88700" y="836712"/>
            <a:ext cx="517962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Recomendamos el uso de la marca de certificación en:</a:t>
            </a: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Publicidad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Página web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Papelería comercial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Indumentaria del personal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Vehículos de la empresa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3068960"/>
            <a:ext cx="8956299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600" dirty="0"/>
              <a:t>Es importante que la marca aparezca siempre relacionada con el nombre de la </a:t>
            </a:r>
          </a:p>
          <a:p>
            <a:r>
              <a:rPr lang="es-ES" sz="1600" dirty="0"/>
              <a:t>empresa certificada y que el alcance y la norma de certificación estén claros.</a:t>
            </a:r>
          </a:p>
          <a:p>
            <a:r>
              <a:rPr lang="es-ES" sz="1600" dirty="0"/>
              <a:t>La comunicación de la certificación no debe dar lugar a confusión. </a:t>
            </a:r>
          </a:p>
          <a:p>
            <a:r>
              <a:rPr lang="es-ES" sz="1600" dirty="0"/>
              <a:t>Debe quedar claro que lo que se certificó fue un Sistema de Gestión y no un producto.</a:t>
            </a:r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69225" y="4653136"/>
            <a:ext cx="8360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La marca de certificación no puede ser utilizada en:</a:t>
            </a:r>
          </a:p>
          <a:p>
            <a:endParaRPr lang="es-E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/>
              <a:t>Productos en sí.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/>
              <a:t>Embalaje </a:t>
            </a:r>
            <a:r>
              <a:rPr lang="es-ES" dirty="0" smtClean="0"/>
              <a:t>del producto.</a:t>
            </a:r>
            <a:endParaRPr lang="es-E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dirty="0"/>
              <a:t>Informes de </a:t>
            </a:r>
            <a:r>
              <a:rPr lang="es-ES" dirty="0" smtClean="0"/>
              <a:t>ensayo/prueba </a:t>
            </a:r>
            <a:r>
              <a:rPr lang="es-ES" dirty="0"/>
              <a:t>de laboratorio, de calibración o de inspección. 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4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59469192"/>
              </p:ext>
            </p:extLst>
          </p:nvPr>
        </p:nvGraphicFramePr>
        <p:xfrm>
          <a:off x="179512" y="188640"/>
          <a:ext cx="468052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37481"/>
            <a:ext cx="66675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3171" y="888975"/>
            <a:ext cx="856730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Aproveche su página web para comunicarle a sus clientes la certificación obtenida.</a:t>
            </a:r>
            <a:endParaRPr lang="en-US" dirty="0"/>
          </a:p>
        </p:txBody>
      </p:sp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02" y="3750241"/>
            <a:ext cx="1311926" cy="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88224" y="4365104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8524"/>
            <a:ext cx="3413656" cy="48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889556"/>
            <a:ext cx="878497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Puede utilizar sus avisos para  mostrarle a sus clientes que ha obtenido una certificación y que está comprometido con la mejora continua.</a:t>
            </a:r>
            <a:endParaRPr lang="en-US" dirty="0"/>
          </a:p>
        </p:txBody>
      </p:sp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19" y="4051206"/>
            <a:ext cx="1284331" cy="6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105550409"/>
              </p:ext>
            </p:extLst>
          </p:nvPr>
        </p:nvGraphicFramePr>
        <p:xfrm>
          <a:off x="179512" y="188640"/>
          <a:ext cx="388843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7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6239"/>
            <a:ext cx="86296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1045"/>
            <a:ext cx="1198605" cy="56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2830" y="1034733"/>
            <a:ext cx="870165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400" dirty="0">
                <a:latin typeface="Arial" pitchFamily="34" charset="0"/>
                <a:cs typeface="Arial" pitchFamily="34" charset="0"/>
              </a:rPr>
              <a:t>La publicidad en el exterior constituye un buen recordatorio de las comunicaciones lanzadas en otros soportes. </a:t>
            </a:r>
          </a:p>
          <a:p>
            <a:r>
              <a:rPr lang="es-AR" sz="1400" dirty="0">
                <a:latin typeface="Arial" pitchFamily="34" charset="0"/>
                <a:cs typeface="Arial" pitchFamily="34" charset="0"/>
              </a:rPr>
              <a:t>Utilizar la marca de certificación en vehículos,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contribuye a reforzar 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el mensaje de que sus procesos fueron certificados.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38954" y="244546"/>
            <a:ext cx="4680520" cy="351000"/>
            <a:chOff x="0" y="9166"/>
            <a:chExt cx="4680520" cy="351000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9166"/>
              <a:ext cx="4680520" cy="351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7134" y="26300"/>
              <a:ext cx="4646252" cy="316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>
                  <a:latin typeface="Arial" pitchFamily="34" charset="0"/>
                  <a:cs typeface="Arial" pitchFamily="34" charset="0"/>
                </a:rPr>
                <a:t>     ¿Dónde utilizar la marca de certificación?</a:t>
              </a:r>
              <a:endParaRPr lang="en-US" sz="15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7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99343213"/>
              </p:ext>
            </p:extLst>
          </p:nvPr>
        </p:nvGraphicFramePr>
        <p:xfrm>
          <a:off x="403324" y="188640"/>
          <a:ext cx="315983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547664" y="764704"/>
            <a:ext cx="648132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 finalizar satisfactoriamente el proceso de certificación usted</a:t>
            </a:r>
          </a:p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recibirá vía e-mail la marca de certificación.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2175-45CE-4A99-9D80-0E0A973F3E26}" type="slidenum">
              <a:rPr lang="en-US" smtClean="0"/>
              <a:t>8</a:t>
            </a:fld>
            <a:endParaRPr lang="en-US"/>
          </a:p>
        </p:txBody>
      </p:sp>
      <p:pic>
        <p:nvPicPr>
          <p:cNvPr id="16" name="Picture 2" descr="T:\06_COMUNICACION\Test Mark Relaunch\Materiales de comunicación\Diseños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90" y="1556792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06_COMUNICACION\Test Mark Relaunch\Materiales de comunicación\Diseños\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5297"/>
            <a:ext cx="2664294" cy="96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06_COMUNICACION\Test Mark Relaunch\Materiales de comunicación\Diseños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5296"/>
            <a:ext cx="2664296" cy="9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92893" y="2708920"/>
            <a:ext cx="869981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Si usted desea utilizar la marca de certificación con el código </a:t>
            </a:r>
            <a:r>
              <a:rPr lang="es-ES" dirty="0" smtClean="0"/>
              <a:t>QR,  </a:t>
            </a:r>
            <a:r>
              <a:rPr lang="es-ES" dirty="0"/>
              <a:t>podrá </a:t>
            </a:r>
            <a:r>
              <a:rPr lang="es-ES" dirty="0" smtClean="0"/>
              <a:t>solicitarlo.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1062" y="4653136"/>
            <a:ext cx="7978388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AR" dirty="0"/>
              <a:t>La marca de certificación ofrecida en este manual aplica a las normas</a:t>
            </a:r>
            <a:r>
              <a:rPr lang="es-AR" dirty="0" smtClean="0"/>
              <a:t>: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ISO </a:t>
            </a:r>
            <a:r>
              <a:rPr lang="es-AR" dirty="0"/>
              <a:t>9001, ISO 14001, </a:t>
            </a:r>
            <a:r>
              <a:rPr lang="es-AR" dirty="0" smtClean="0"/>
              <a:t>OHSAS 18001</a:t>
            </a:r>
            <a:r>
              <a:rPr lang="es-AR" smtClean="0"/>
              <a:t>, ISO/IEC </a:t>
            </a:r>
            <a:r>
              <a:rPr lang="es-AR" dirty="0" smtClean="0"/>
              <a:t>27001, ISO 22000 </a:t>
            </a:r>
            <a:r>
              <a:rPr lang="es-AR" smtClean="0"/>
              <a:t>e </a:t>
            </a:r>
          </a:p>
          <a:p>
            <a:pPr algn="ctr"/>
            <a:r>
              <a:rPr lang="es-AR" smtClean="0"/>
              <a:t>ISO/TS </a:t>
            </a:r>
            <a:r>
              <a:rPr lang="es-AR" dirty="0" smtClean="0"/>
              <a:t>16949.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Para </a:t>
            </a:r>
            <a:r>
              <a:rPr lang="es-AR" dirty="0"/>
              <a:t>otros casos por favor consulte.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4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:\06_COMUNICACION\Test Mark Relaunch\Materiales de comunicación\Diseños\zocalo test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805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21926879"/>
              </p:ext>
            </p:extLst>
          </p:nvPr>
        </p:nvGraphicFramePr>
        <p:xfrm>
          <a:off x="179512" y="188640"/>
          <a:ext cx="283923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9512" y="2708920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Las marcas no pueden ser modificadas en cuanto a color, aunque podrán ser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Utilizadas en escala de grises o en negativo, como se muestra  a continuación.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24" y="3717032"/>
            <a:ext cx="35242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980728"/>
            <a:ext cx="2403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Colores</a:t>
            </a:r>
          </a:p>
          <a:p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u="sng" dirty="0" smtClean="0">
                <a:latin typeface="Arial" pitchFamily="34" charset="0"/>
                <a:cs typeface="Arial" pitchFamily="34" charset="0"/>
              </a:rPr>
              <a:t>Azul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Pantone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300</a:t>
            </a:r>
          </a:p>
          <a:p>
            <a:r>
              <a:rPr lang="es-ES" u="sng" dirty="0" smtClean="0">
                <a:latin typeface="Arial" pitchFamily="34" charset="0"/>
                <a:cs typeface="Arial" pitchFamily="34" charset="0"/>
              </a:rPr>
              <a:t>Negro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Pantone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black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18AB0F-5EFF-4B23-BFAB-1B854245C8A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774</Words>
  <Application>Microsoft Office PowerPoint</Application>
  <PresentationFormat>On-screen Show (4:3)</PresentationFormat>
  <Paragraphs>118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Silvina Aiello</dc:creator>
  <cp:lastModifiedBy>Silvia Wolfes</cp:lastModifiedBy>
  <cp:revision>83</cp:revision>
  <cp:lastPrinted>2013-01-11T16:13:30Z</cp:lastPrinted>
  <dcterms:created xsi:type="dcterms:W3CDTF">2013-01-03T15:04:19Z</dcterms:created>
  <dcterms:modified xsi:type="dcterms:W3CDTF">2017-05-02T19:57:43Z</dcterms:modified>
</cp:coreProperties>
</file>